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sldIdLst>
    <p:sldId id="256" r:id="rId2"/>
    <p:sldId id="258" r:id="rId3"/>
    <p:sldId id="259" r:id="rId4"/>
    <p:sldId id="261" r:id="rId5"/>
    <p:sldId id="262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72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EE3B02A-3B83-3083-3F07-26E25C6C13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7248" y="0"/>
            <a:ext cx="5674753" cy="6399152"/>
          </a:xfrm>
          <a:custGeom>
            <a:avLst/>
            <a:gdLst>
              <a:gd name="connsiteX0" fmla="*/ 0 w 5674753"/>
              <a:gd name="connsiteY0" fmla="*/ 0 h 6399152"/>
              <a:gd name="connsiteX1" fmla="*/ 5674753 w 5674753"/>
              <a:gd name="connsiteY1" fmla="*/ 0 h 6399152"/>
              <a:gd name="connsiteX2" fmla="*/ 5674753 w 5674753"/>
              <a:gd name="connsiteY2" fmla="*/ 6399152 h 6399152"/>
              <a:gd name="connsiteX3" fmla="*/ 601996 w 5674753"/>
              <a:gd name="connsiteY3" fmla="*/ 6399152 h 6399152"/>
              <a:gd name="connsiteX4" fmla="*/ 0 w 5674753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4753" h="6399152">
                <a:moveTo>
                  <a:pt x="0" y="0"/>
                </a:moveTo>
                <a:lnTo>
                  <a:pt x="5674753" y="0"/>
                </a:lnTo>
                <a:lnTo>
                  <a:pt x="5674753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EF118477-BA54-4B0E-9EC5-D8568300CAF2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67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94744" y="2423160"/>
            <a:ext cx="578097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AD26B-DEF0-4EC5-90CD-3C7B79EC8572}" type="datetime1">
              <a:rPr lang="en-US" smtClean="0"/>
              <a:t>11/9/2025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13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006" y="998230"/>
            <a:ext cx="3951469" cy="1947672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D60ACDC-1760-F721-E270-0D2FC4872D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7002464" cy="6399152"/>
          </a:xfrm>
          <a:custGeom>
            <a:avLst/>
            <a:gdLst>
              <a:gd name="connsiteX0" fmla="*/ 0 w 7002464"/>
              <a:gd name="connsiteY0" fmla="*/ 0 h 6399152"/>
              <a:gd name="connsiteX1" fmla="*/ 7002464 w 7002464"/>
              <a:gd name="connsiteY1" fmla="*/ 0 h 6399152"/>
              <a:gd name="connsiteX2" fmla="*/ 7002464 w 7002464"/>
              <a:gd name="connsiteY2" fmla="*/ 5797156 h 6399152"/>
              <a:gd name="connsiteX3" fmla="*/ 6400468 w 7002464"/>
              <a:gd name="connsiteY3" fmla="*/ 6399152 h 6399152"/>
              <a:gd name="connsiteX4" fmla="*/ 0 w 7002464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2464" h="6399152">
                <a:moveTo>
                  <a:pt x="0" y="0"/>
                </a:moveTo>
                <a:lnTo>
                  <a:pt x="7002464" y="0"/>
                </a:lnTo>
                <a:lnTo>
                  <a:pt x="7002464" y="5797156"/>
                </a:lnTo>
                <a:cubicBezTo>
                  <a:pt x="7002464" y="6129629"/>
                  <a:pt x="6732941" y="6399152"/>
                  <a:pt x="6400468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1007" y="3099815"/>
            <a:ext cx="3951469" cy="3084599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rabicPeriod"/>
              <a:defRPr sz="1600"/>
            </a:lvl2pPr>
            <a:lvl3pPr marL="800100" indent="-342900">
              <a:buFont typeface="+mj-lt"/>
              <a:buAutoNum type="arabicPeriod"/>
              <a:defRPr sz="1400"/>
            </a:lvl3pPr>
            <a:lvl4pPr marL="914400" indent="-228600">
              <a:buFont typeface="+mj-lt"/>
              <a:buAutoNum type="arabicPeriod"/>
              <a:defRPr sz="1400"/>
            </a:lvl4pPr>
            <a:lvl5pPr marL="1143000" indent="-2286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CA36A28-16B8-4B74-ADBC-086BC21557C6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05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479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807CC-3A12-4A50-A3BE-C6063551B4A3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98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0E33-4FBE-4166-8E4D-D16E2368EAF9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56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88B5-3E47-407E-A4D5-0E98E41979E9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1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79"/>
            <a:ext cx="4032505" cy="362102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715"/>
            <a:ext cx="5968098" cy="5719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29CD1-440F-4DE5-9914-1074B1963E64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19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5DF8-55DB-438A-B328-5A22697F5E96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1AB8ED2-AD91-CB22-5624-BD41AB3252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844052" cy="6399152"/>
          </a:xfrm>
          <a:custGeom>
            <a:avLst/>
            <a:gdLst>
              <a:gd name="connsiteX0" fmla="*/ 0 w 4844052"/>
              <a:gd name="connsiteY0" fmla="*/ 0 h 6399152"/>
              <a:gd name="connsiteX1" fmla="*/ 4844052 w 4844052"/>
              <a:gd name="connsiteY1" fmla="*/ 0 h 6399152"/>
              <a:gd name="connsiteX2" fmla="*/ 4844052 w 4844052"/>
              <a:gd name="connsiteY2" fmla="*/ 5795922 h 6399152"/>
              <a:gd name="connsiteX3" fmla="*/ 4240822 w 4844052"/>
              <a:gd name="connsiteY3" fmla="*/ 6399152 h 6399152"/>
              <a:gd name="connsiteX4" fmla="*/ 0 w 4844052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052" h="6399152">
                <a:moveTo>
                  <a:pt x="0" y="0"/>
                </a:moveTo>
                <a:lnTo>
                  <a:pt x="4844052" y="0"/>
                </a:lnTo>
                <a:lnTo>
                  <a:pt x="4844052" y="5795922"/>
                </a:lnTo>
                <a:cubicBezTo>
                  <a:pt x="4844052" y="6129077"/>
                  <a:pt x="4573977" y="6399152"/>
                  <a:pt x="4240822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9F2D74A-71A1-4609-9BED-C43EBEF2D096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00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436AA50-FCF9-9A32-68F8-A124C794908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53304" y="0"/>
            <a:ext cx="4838696" cy="6399152"/>
          </a:xfrm>
          <a:custGeom>
            <a:avLst/>
            <a:gdLst>
              <a:gd name="connsiteX0" fmla="*/ 0 w 4838696"/>
              <a:gd name="connsiteY0" fmla="*/ 0 h 6399152"/>
              <a:gd name="connsiteX1" fmla="*/ 4838696 w 4838696"/>
              <a:gd name="connsiteY1" fmla="*/ 0 h 6399152"/>
              <a:gd name="connsiteX2" fmla="*/ 4838696 w 4838696"/>
              <a:gd name="connsiteY2" fmla="*/ 6399152 h 6399152"/>
              <a:gd name="connsiteX3" fmla="*/ 603230 w 4838696"/>
              <a:gd name="connsiteY3" fmla="*/ 6399152 h 6399152"/>
              <a:gd name="connsiteX4" fmla="*/ 0 w 4838696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696" h="6399152">
                <a:moveTo>
                  <a:pt x="0" y="0"/>
                </a:moveTo>
                <a:lnTo>
                  <a:pt x="4838696" y="0"/>
                </a:lnTo>
                <a:lnTo>
                  <a:pt x="4838696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868B-869A-478B-B17A-F3477F1ABEB8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60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B32E518-8213-A79A-7E36-BA4D782F8ED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147926" cy="6399152"/>
          </a:xfrm>
          <a:custGeom>
            <a:avLst/>
            <a:gdLst>
              <a:gd name="connsiteX0" fmla="*/ 0 w 4147926"/>
              <a:gd name="connsiteY0" fmla="*/ 0 h 6399152"/>
              <a:gd name="connsiteX1" fmla="*/ 4147926 w 4147926"/>
              <a:gd name="connsiteY1" fmla="*/ 0 h 6399152"/>
              <a:gd name="connsiteX2" fmla="*/ 4147926 w 4147926"/>
              <a:gd name="connsiteY2" fmla="*/ 5795922 h 6399152"/>
              <a:gd name="connsiteX3" fmla="*/ 3544696 w 4147926"/>
              <a:gd name="connsiteY3" fmla="*/ 6399152 h 6399152"/>
              <a:gd name="connsiteX4" fmla="*/ 0 w 4147926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7926" h="6399152">
                <a:moveTo>
                  <a:pt x="0" y="0"/>
                </a:moveTo>
                <a:lnTo>
                  <a:pt x="4147926" y="0"/>
                </a:lnTo>
                <a:lnTo>
                  <a:pt x="4147926" y="5795922"/>
                </a:lnTo>
                <a:cubicBezTo>
                  <a:pt x="4147926" y="6129077"/>
                  <a:pt x="3877851" y="6399152"/>
                  <a:pt x="3544696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8CCA563-903D-4707-A09B-73AE7FD9F3E4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12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E53AA-13B8-469A-87B0-FF7C74E1EADE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990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2444857-0BC3-ACAE-DBB1-5D530AA35E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46768" y="0"/>
            <a:ext cx="4145232" cy="6399152"/>
          </a:xfrm>
          <a:custGeom>
            <a:avLst/>
            <a:gdLst>
              <a:gd name="connsiteX0" fmla="*/ 0 w 4145232"/>
              <a:gd name="connsiteY0" fmla="*/ 0 h 6399152"/>
              <a:gd name="connsiteX1" fmla="*/ 4145232 w 4145232"/>
              <a:gd name="connsiteY1" fmla="*/ 0 h 6399152"/>
              <a:gd name="connsiteX2" fmla="*/ 4145232 w 4145232"/>
              <a:gd name="connsiteY2" fmla="*/ 6399152 h 6399152"/>
              <a:gd name="connsiteX3" fmla="*/ 603230 w 4145232"/>
              <a:gd name="connsiteY3" fmla="*/ 6399152 h 6399152"/>
              <a:gd name="connsiteX4" fmla="*/ 0 w 4145232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32" h="6399152">
                <a:moveTo>
                  <a:pt x="0" y="0"/>
                </a:moveTo>
                <a:lnTo>
                  <a:pt x="4145232" y="0"/>
                </a:lnTo>
                <a:lnTo>
                  <a:pt x="4145232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747B-DE86-4C56-A69A-2124AC6051DB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4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F26914B-7405-10AB-A859-8165D7B1A9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6591300" cy="6410303"/>
          </a:xfrm>
          <a:custGeom>
            <a:avLst/>
            <a:gdLst>
              <a:gd name="connsiteX0" fmla="*/ 0 w 6591300"/>
              <a:gd name="connsiteY0" fmla="*/ 0 h 6410303"/>
              <a:gd name="connsiteX1" fmla="*/ 6591300 w 6591300"/>
              <a:gd name="connsiteY1" fmla="*/ 0 h 6410303"/>
              <a:gd name="connsiteX2" fmla="*/ 6591300 w 6591300"/>
              <a:gd name="connsiteY2" fmla="*/ 5807073 h 6410303"/>
              <a:gd name="connsiteX3" fmla="*/ 5988070 w 6591300"/>
              <a:gd name="connsiteY3" fmla="*/ 6410303 h 6410303"/>
              <a:gd name="connsiteX4" fmla="*/ 0 w 6591300"/>
              <a:gd name="connsiteY4" fmla="*/ 6410303 h 64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410303">
                <a:moveTo>
                  <a:pt x="0" y="0"/>
                </a:moveTo>
                <a:lnTo>
                  <a:pt x="6591300" y="0"/>
                </a:lnTo>
                <a:lnTo>
                  <a:pt x="6591300" y="5807073"/>
                </a:lnTo>
                <a:cubicBezTo>
                  <a:pt x="6591300" y="6140228"/>
                  <a:pt x="6321225" y="6410303"/>
                  <a:pt x="5988070" y="6410303"/>
                </a:cubicBezTo>
                <a:lnTo>
                  <a:pt x="0" y="6410303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3B5E8E98-97C5-4AE8-8CC9-69C51FF1A0EF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30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E823DF8-AABE-3B17-254E-81CD7CA2B5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37594" y="0"/>
            <a:ext cx="6454406" cy="6399152"/>
          </a:xfrm>
          <a:custGeom>
            <a:avLst/>
            <a:gdLst>
              <a:gd name="connsiteX0" fmla="*/ 0 w 6454406"/>
              <a:gd name="connsiteY0" fmla="*/ 0 h 6399152"/>
              <a:gd name="connsiteX1" fmla="*/ 6454406 w 6454406"/>
              <a:gd name="connsiteY1" fmla="*/ 0 h 6399152"/>
              <a:gd name="connsiteX2" fmla="*/ 6454406 w 6454406"/>
              <a:gd name="connsiteY2" fmla="*/ 6399152 h 6399152"/>
              <a:gd name="connsiteX3" fmla="*/ 601995 w 6454406"/>
              <a:gd name="connsiteY3" fmla="*/ 6399152 h 6399152"/>
              <a:gd name="connsiteX4" fmla="*/ 0 w 6454406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6" h="6399152">
                <a:moveTo>
                  <a:pt x="0" y="0"/>
                </a:moveTo>
                <a:lnTo>
                  <a:pt x="6454406" y="0"/>
                </a:lnTo>
                <a:lnTo>
                  <a:pt x="6454406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24F82-DB30-4BD5-9E9D-AD825E313C84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059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B8A8E1B-B99E-8C69-154E-2FAADB07D51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591300" cy="6399152"/>
          </a:xfrm>
          <a:custGeom>
            <a:avLst/>
            <a:gdLst>
              <a:gd name="connsiteX0" fmla="*/ 0 w 6591300"/>
              <a:gd name="connsiteY0" fmla="*/ 0 h 6399152"/>
              <a:gd name="connsiteX1" fmla="*/ 6591300 w 6591300"/>
              <a:gd name="connsiteY1" fmla="*/ 0 h 6399152"/>
              <a:gd name="connsiteX2" fmla="*/ 6591300 w 6591300"/>
              <a:gd name="connsiteY2" fmla="*/ 5797156 h 6399152"/>
              <a:gd name="connsiteX3" fmla="*/ 5989304 w 6591300"/>
              <a:gd name="connsiteY3" fmla="*/ 6399152 h 6399152"/>
              <a:gd name="connsiteX4" fmla="*/ 0 w 6591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399152">
                <a:moveTo>
                  <a:pt x="0" y="0"/>
                </a:moveTo>
                <a:lnTo>
                  <a:pt x="6591300" y="0"/>
                </a:lnTo>
                <a:lnTo>
                  <a:pt x="6591300" y="5797156"/>
                </a:lnTo>
                <a:cubicBezTo>
                  <a:pt x="6591300" y="6129629"/>
                  <a:pt x="6321777" y="6399152"/>
                  <a:pt x="5989304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E7477ED-8564-46ED-8FFC-DE5A509699F3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016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BD82EEA-7278-1A73-C95C-473F75B540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37593" y="0"/>
            <a:ext cx="6454407" cy="6399152"/>
          </a:xfrm>
          <a:custGeom>
            <a:avLst/>
            <a:gdLst>
              <a:gd name="connsiteX0" fmla="*/ 0 w 6454407"/>
              <a:gd name="connsiteY0" fmla="*/ 0 h 6399152"/>
              <a:gd name="connsiteX1" fmla="*/ 6454407 w 6454407"/>
              <a:gd name="connsiteY1" fmla="*/ 0 h 6399152"/>
              <a:gd name="connsiteX2" fmla="*/ 6454407 w 6454407"/>
              <a:gd name="connsiteY2" fmla="*/ 6399152 h 6399152"/>
              <a:gd name="connsiteX3" fmla="*/ 601996 w 6454407"/>
              <a:gd name="connsiteY3" fmla="*/ 6399152 h 6399152"/>
              <a:gd name="connsiteX4" fmla="*/ 0 w 6454407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7" h="6399152">
                <a:moveTo>
                  <a:pt x="0" y="0"/>
                </a:moveTo>
                <a:lnTo>
                  <a:pt x="6454407" y="0"/>
                </a:lnTo>
                <a:lnTo>
                  <a:pt x="6454407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6781-2293-4754-A74B-94E6E7D7B311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594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44EE1A0-D83B-FE6C-4495-F55C5070D5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DFBFA6E-9D0B-474A-AFB9-4E0832448570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695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8FA1BA0-D099-705F-F85E-3FBC782F765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02843" y="2"/>
            <a:ext cx="7689157" cy="6399151"/>
          </a:xfrm>
          <a:custGeom>
            <a:avLst/>
            <a:gdLst>
              <a:gd name="connsiteX0" fmla="*/ 0 w 7689157"/>
              <a:gd name="connsiteY0" fmla="*/ 0 h 6399151"/>
              <a:gd name="connsiteX1" fmla="*/ 7689157 w 7689157"/>
              <a:gd name="connsiteY1" fmla="*/ 0 h 6399151"/>
              <a:gd name="connsiteX2" fmla="*/ 7689157 w 7689157"/>
              <a:gd name="connsiteY2" fmla="*/ 6399151 h 6399151"/>
              <a:gd name="connsiteX3" fmla="*/ 601997 w 7689157"/>
              <a:gd name="connsiteY3" fmla="*/ 6399151 h 6399151"/>
              <a:gd name="connsiteX4" fmla="*/ 0 w 7689157"/>
              <a:gd name="connsiteY4" fmla="*/ 5797155 h 639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1">
                <a:moveTo>
                  <a:pt x="0" y="0"/>
                </a:moveTo>
                <a:lnTo>
                  <a:pt x="7689157" y="0"/>
                </a:lnTo>
                <a:lnTo>
                  <a:pt x="7689157" y="6399151"/>
                </a:lnTo>
                <a:lnTo>
                  <a:pt x="601997" y="6399151"/>
                </a:lnTo>
                <a:cubicBezTo>
                  <a:pt x="269523" y="6399151"/>
                  <a:pt x="0" y="6129628"/>
                  <a:pt x="0" y="5797155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767648-9FB3-40F4-8072-E80887331DF3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250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73E866-A871-62F7-1E54-F2A44278F83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007E99A-2976-4D79-B66C-833B4C12E9C9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86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111854"/>
            <a:ext cx="3945468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4372" y="5111854"/>
            <a:ext cx="6168356" cy="13898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5B30A2-D0D1-DED2-1133-A673CEA16A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1750040" cy="4724868"/>
          </a:xfrm>
          <a:custGeom>
            <a:avLst/>
            <a:gdLst>
              <a:gd name="connsiteX0" fmla="*/ 0 w 11750040"/>
              <a:gd name="connsiteY0" fmla="*/ 0 h 4724868"/>
              <a:gd name="connsiteX1" fmla="*/ 11750040 w 11750040"/>
              <a:gd name="connsiteY1" fmla="*/ 0 h 4724868"/>
              <a:gd name="connsiteX2" fmla="*/ 11750040 w 11750040"/>
              <a:gd name="connsiteY2" fmla="*/ 4122872 h 4724868"/>
              <a:gd name="connsiteX3" fmla="*/ 11148044 w 11750040"/>
              <a:gd name="connsiteY3" fmla="*/ 4724868 h 4724868"/>
              <a:gd name="connsiteX4" fmla="*/ 0 w 11750040"/>
              <a:gd name="connsiteY4" fmla="*/ 4724868 h 472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0040" h="4724868">
                <a:moveTo>
                  <a:pt x="0" y="0"/>
                </a:moveTo>
                <a:lnTo>
                  <a:pt x="11750040" y="0"/>
                </a:lnTo>
                <a:lnTo>
                  <a:pt x="11750040" y="4122872"/>
                </a:lnTo>
                <a:cubicBezTo>
                  <a:pt x="11750040" y="4455345"/>
                  <a:pt x="11480517" y="4724868"/>
                  <a:pt x="11148044" y="4724868"/>
                </a:cubicBezTo>
                <a:lnTo>
                  <a:pt x="0" y="4724868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DDD7D-A4A9-4042-8D3D-AF897B76225E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921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696DEB7-ADC8-3E90-7A63-F11D6535D0E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1750040" cy="3806246"/>
          </a:xfrm>
          <a:custGeom>
            <a:avLst/>
            <a:gdLst>
              <a:gd name="connsiteX0" fmla="*/ 0 w 11733150"/>
              <a:gd name="connsiteY0" fmla="*/ 0 h 3806246"/>
              <a:gd name="connsiteX1" fmla="*/ 11733150 w 11733150"/>
              <a:gd name="connsiteY1" fmla="*/ 0 h 3806246"/>
              <a:gd name="connsiteX2" fmla="*/ 11733150 w 11733150"/>
              <a:gd name="connsiteY2" fmla="*/ 3204250 h 3806246"/>
              <a:gd name="connsiteX3" fmla="*/ 11131154 w 11733150"/>
              <a:gd name="connsiteY3" fmla="*/ 3806246 h 3806246"/>
              <a:gd name="connsiteX4" fmla="*/ 0 w 11733150"/>
              <a:gd name="connsiteY4" fmla="*/ 3806246 h 380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3806246">
                <a:moveTo>
                  <a:pt x="0" y="0"/>
                </a:moveTo>
                <a:lnTo>
                  <a:pt x="11733150" y="0"/>
                </a:lnTo>
                <a:lnTo>
                  <a:pt x="11733150" y="3204250"/>
                </a:lnTo>
                <a:cubicBezTo>
                  <a:pt x="11733150" y="3536723"/>
                  <a:pt x="11463627" y="3806246"/>
                  <a:pt x="11131154" y="3806246"/>
                </a:cubicBezTo>
                <a:lnTo>
                  <a:pt x="0" y="3806246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A3D79-61FB-48D3-96EC-9D73986E2DB4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8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8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D6AB98B-BD95-F9FC-BB22-1A89B6EE3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04503" cy="6399152"/>
          </a:xfrm>
          <a:custGeom>
            <a:avLst/>
            <a:gdLst>
              <a:gd name="connsiteX0" fmla="*/ 0 w 6604503"/>
              <a:gd name="connsiteY0" fmla="*/ 0 h 6399152"/>
              <a:gd name="connsiteX1" fmla="*/ 6604503 w 6604503"/>
              <a:gd name="connsiteY1" fmla="*/ 0 h 6399152"/>
              <a:gd name="connsiteX2" fmla="*/ 6604503 w 6604503"/>
              <a:gd name="connsiteY2" fmla="*/ 5797156 h 6399152"/>
              <a:gd name="connsiteX3" fmla="*/ 6002507 w 6604503"/>
              <a:gd name="connsiteY3" fmla="*/ 6399152 h 6399152"/>
              <a:gd name="connsiteX4" fmla="*/ 0 w 6604503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503" h="6399152">
                <a:moveTo>
                  <a:pt x="0" y="0"/>
                </a:moveTo>
                <a:lnTo>
                  <a:pt x="6604503" y="0"/>
                </a:lnTo>
                <a:lnTo>
                  <a:pt x="6604503" y="5797156"/>
                </a:lnTo>
                <a:cubicBezTo>
                  <a:pt x="6604503" y="6129629"/>
                  <a:pt x="6334980" y="6399152"/>
                  <a:pt x="6002507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5B3B0F7F-6AD6-4AF0-8BB1-D49CE0F9F622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64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558516-7088-BB33-D6DC-15ED4C60CBA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960" y="3067414"/>
            <a:ext cx="11750040" cy="3790586"/>
          </a:xfrm>
          <a:custGeom>
            <a:avLst/>
            <a:gdLst>
              <a:gd name="connsiteX0" fmla="*/ 603695 w 11750040"/>
              <a:gd name="connsiteY0" fmla="*/ 0 h 3790586"/>
              <a:gd name="connsiteX1" fmla="*/ 11750040 w 11750040"/>
              <a:gd name="connsiteY1" fmla="*/ 0 h 3790586"/>
              <a:gd name="connsiteX2" fmla="*/ 11750040 w 11750040"/>
              <a:gd name="connsiteY2" fmla="*/ 3790586 h 3790586"/>
              <a:gd name="connsiteX3" fmla="*/ 0 w 11750040"/>
              <a:gd name="connsiteY3" fmla="*/ 3790586 h 3790586"/>
              <a:gd name="connsiteX4" fmla="*/ 0 w 11750040"/>
              <a:gd name="connsiteY4" fmla="*/ 603695 h 3790586"/>
              <a:gd name="connsiteX5" fmla="*/ 603695 w 11750040"/>
              <a:gd name="connsiteY5" fmla="*/ 0 h 379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0040" h="3790586">
                <a:moveTo>
                  <a:pt x="603695" y="0"/>
                </a:moveTo>
                <a:lnTo>
                  <a:pt x="11750040" y="0"/>
                </a:lnTo>
                <a:lnTo>
                  <a:pt x="11750040" y="3790586"/>
                </a:lnTo>
                <a:lnTo>
                  <a:pt x="0" y="3790586"/>
                </a:lnTo>
                <a:lnTo>
                  <a:pt x="0" y="603695"/>
                </a:lnTo>
                <a:cubicBezTo>
                  <a:pt x="0" y="270283"/>
                  <a:pt x="270283" y="0"/>
                  <a:pt x="603695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40460"/>
            <a:ext cx="3494314" cy="338328"/>
          </a:xfrm>
        </p:spPr>
        <p:txBody>
          <a:bodyPr/>
          <a:lstStyle/>
          <a:p>
            <a:fld id="{5E407E80-9270-4600-9E83-876C054EC0ED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40460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40460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045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C22D85-D675-737B-9F54-B9D7FC8191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828800"/>
            <a:ext cx="6707699" cy="5029200"/>
          </a:xfrm>
          <a:custGeom>
            <a:avLst/>
            <a:gdLst>
              <a:gd name="connsiteX0" fmla="*/ 0 w 6707699"/>
              <a:gd name="connsiteY0" fmla="*/ 0 h 5029200"/>
              <a:gd name="connsiteX1" fmla="*/ 6129259 w 6707699"/>
              <a:gd name="connsiteY1" fmla="*/ 0 h 5029200"/>
              <a:gd name="connsiteX2" fmla="*/ 6707699 w 6707699"/>
              <a:gd name="connsiteY2" fmla="*/ 578440 h 5029200"/>
              <a:gd name="connsiteX3" fmla="*/ 6707699 w 6707699"/>
              <a:gd name="connsiteY3" fmla="*/ 5029200 h 5029200"/>
              <a:gd name="connsiteX4" fmla="*/ 0 w 6707699"/>
              <a:gd name="connsiteY4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7699" h="5029200">
                <a:moveTo>
                  <a:pt x="0" y="0"/>
                </a:moveTo>
                <a:lnTo>
                  <a:pt x="6129259" y="0"/>
                </a:lnTo>
                <a:cubicBezTo>
                  <a:pt x="6448723" y="0"/>
                  <a:pt x="6707699" y="258976"/>
                  <a:pt x="6707699" y="578440"/>
                </a:cubicBezTo>
                <a:lnTo>
                  <a:pt x="6707699" y="5029200"/>
                </a:lnTo>
                <a:lnTo>
                  <a:pt x="0" y="5029200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89302" y="1828800"/>
            <a:ext cx="4196146" cy="4503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9302" y="6492240"/>
            <a:ext cx="1280160" cy="338328"/>
          </a:xfrm>
        </p:spPr>
        <p:txBody>
          <a:bodyPr/>
          <a:lstStyle/>
          <a:p>
            <a:fld id="{7A043757-40C8-48EB-A459-80D3B00F0BCB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462" y="6492240"/>
            <a:ext cx="288855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45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02BC3A-8633-9F03-1586-99447DA1CFF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293496"/>
            <a:ext cx="5285232" cy="4564504"/>
          </a:xfrm>
          <a:custGeom>
            <a:avLst/>
            <a:gdLst>
              <a:gd name="connsiteX0" fmla="*/ 0 w 5285232"/>
              <a:gd name="connsiteY0" fmla="*/ 0 h 4564504"/>
              <a:gd name="connsiteX1" fmla="*/ 4706792 w 5285232"/>
              <a:gd name="connsiteY1" fmla="*/ 0 h 4564504"/>
              <a:gd name="connsiteX2" fmla="*/ 5285232 w 5285232"/>
              <a:gd name="connsiteY2" fmla="*/ 578440 h 4564504"/>
              <a:gd name="connsiteX3" fmla="*/ 5285232 w 5285232"/>
              <a:gd name="connsiteY3" fmla="*/ 4564504 h 4564504"/>
              <a:gd name="connsiteX4" fmla="*/ 0 w 5285232"/>
              <a:gd name="connsiteY4" fmla="*/ 4564504 h 45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5232" h="4564504">
                <a:moveTo>
                  <a:pt x="0" y="0"/>
                </a:moveTo>
                <a:lnTo>
                  <a:pt x="4706792" y="0"/>
                </a:lnTo>
                <a:cubicBezTo>
                  <a:pt x="5026256" y="0"/>
                  <a:pt x="5285232" y="258976"/>
                  <a:pt x="5285232" y="578440"/>
                </a:cubicBezTo>
                <a:lnTo>
                  <a:pt x="5285232" y="4564504"/>
                </a:lnTo>
                <a:lnTo>
                  <a:pt x="0" y="4564504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/>
          <a:lstStyle/>
          <a:p>
            <a:fld id="{D0304CB2-AF95-4B6C-81FD-EF29E4F12940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735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211327B-3880-6494-1C8F-EEE1BF913B8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293494"/>
            <a:ext cx="4176819" cy="4564506"/>
          </a:xfrm>
          <a:custGeom>
            <a:avLst/>
            <a:gdLst>
              <a:gd name="connsiteX0" fmla="*/ 0 w 4176819"/>
              <a:gd name="connsiteY0" fmla="*/ 0 h 4564506"/>
              <a:gd name="connsiteX1" fmla="*/ 3598379 w 4176819"/>
              <a:gd name="connsiteY1" fmla="*/ 0 h 4564506"/>
              <a:gd name="connsiteX2" fmla="*/ 4176819 w 4176819"/>
              <a:gd name="connsiteY2" fmla="*/ 578440 h 4564506"/>
              <a:gd name="connsiteX3" fmla="*/ 4176819 w 4176819"/>
              <a:gd name="connsiteY3" fmla="*/ 4564506 h 4564506"/>
              <a:gd name="connsiteX4" fmla="*/ 0 w 4176819"/>
              <a:gd name="connsiteY4" fmla="*/ 4564506 h 456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6819" h="4564506">
                <a:moveTo>
                  <a:pt x="0" y="0"/>
                </a:moveTo>
                <a:lnTo>
                  <a:pt x="3598379" y="0"/>
                </a:lnTo>
                <a:cubicBezTo>
                  <a:pt x="3917843" y="0"/>
                  <a:pt x="4176819" y="258976"/>
                  <a:pt x="4176819" y="578440"/>
                </a:cubicBezTo>
                <a:lnTo>
                  <a:pt x="4176819" y="4564506"/>
                </a:lnTo>
                <a:lnTo>
                  <a:pt x="0" y="4564506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15073" y="6492240"/>
            <a:ext cx="2843784" cy="338328"/>
          </a:xfrm>
        </p:spPr>
        <p:txBody>
          <a:bodyPr/>
          <a:lstStyle/>
          <a:p>
            <a:fld id="{FD636673-28CE-4CCE-80FB-7124C935A31A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548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EF0D11-5ED9-D2C8-48DF-CDDD85CEAC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C62E16-021E-429D-57AF-0AC1B2666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4809744"/>
            <a:ext cx="9345168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5285B4-939B-FC12-E19A-F30DFE493F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60350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780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3913C-4E7F-A6E2-8028-C03CFD32F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8802264-EF96-4074-A671-AB5D99F5E332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25984-1615-5B69-4A65-E3A7E650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6A07C-51B6-897B-8C81-FBA62CFE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428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62E16-021E-429D-57AF-0AC1B2666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4873752"/>
            <a:ext cx="8439912" cy="149047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5285B4-939B-FC12-E19A-F30DFE493F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420624"/>
            <a:ext cx="1110081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780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3913C-4E7F-A6E2-8028-C03CFD32F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84F615-9106-410C-834A-3DBE51A81CC1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25984-1615-5B69-4A65-E3A7E650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6A07C-51B6-897B-8C81-FBA62CFE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79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EA1A10B-111C-8469-40F7-C3551BB027D0}"/>
              </a:ext>
            </a:extLst>
          </p:cNvPr>
          <p:cNvSpPr/>
          <p:nvPr/>
        </p:nvSpPr>
        <p:spPr>
          <a:xfrm>
            <a:off x="1" y="4783948"/>
            <a:ext cx="11762231" cy="2074052"/>
          </a:xfrm>
          <a:custGeom>
            <a:avLst/>
            <a:gdLst>
              <a:gd name="connsiteX0" fmla="*/ 0 w 11762231"/>
              <a:gd name="connsiteY0" fmla="*/ 0 h 2074052"/>
              <a:gd name="connsiteX1" fmla="*/ 112775 w 11762231"/>
              <a:gd name="connsiteY1" fmla="*/ 0 h 2074052"/>
              <a:gd name="connsiteX2" fmla="*/ 11102489 w 11762231"/>
              <a:gd name="connsiteY2" fmla="*/ 0 h 2074052"/>
              <a:gd name="connsiteX3" fmla="*/ 11437005 w 11762231"/>
              <a:gd name="connsiteY3" fmla="*/ 0 h 2074052"/>
              <a:gd name="connsiteX4" fmla="*/ 11762231 w 11762231"/>
              <a:gd name="connsiteY4" fmla="*/ 325226 h 2074052"/>
              <a:gd name="connsiteX5" fmla="*/ 11762231 w 11762231"/>
              <a:gd name="connsiteY5" fmla="*/ 2074052 h 2074052"/>
              <a:gd name="connsiteX6" fmla="*/ 11427715 w 11762231"/>
              <a:gd name="connsiteY6" fmla="*/ 2074052 h 2074052"/>
              <a:gd name="connsiteX7" fmla="*/ 112775 w 11762231"/>
              <a:gd name="connsiteY7" fmla="*/ 2074052 h 2074052"/>
              <a:gd name="connsiteX8" fmla="*/ 0 w 11762231"/>
              <a:gd name="connsiteY8" fmla="*/ 2074052 h 207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2231" h="2074052">
                <a:moveTo>
                  <a:pt x="0" y="0"/>
                </a:moveTo>
                <a:lnTo>
                  <a:pt x="112775" y="0"/>
                </a:lnTo>
                <a:lnTo>
                  <a:pt x="11102489" y="0"/>
                </a:lnTo>
                <a:lnTo>
                  <a:pt x="11437005" y="0"/>
                </a:lnTo>
                <a:cubicBezTo>
                  <a:pt x="11616622" y="0"/>
                  <a:pt x="11762231" y="145609"/>
                  <a:pt x="11762231" y="325226"/>
                </a:cubicBezTo>
                <a:lnTo>
                  <a:pt x="11762231" y="2074052"/>
                </a:lnTo>
                <a:lnTo>
                  <a:pt x="11427715" y="2074052"/>
                </a:lnTo>
                <a:lnTo>
                  <a:pt x="112775" y="2074052"/>
                </a:lnTo>
                <a:lnTo>
                  <a:pt x="0" y="2074052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C62E16-021E-429D-57AF-0AC1B2666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4873752"/>
            <a:ext cx="8439912" cy="159105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20000"/>
              </a:lnSpc>
              <a:defRPr lang="en-US" sz="2800" dirty="0"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5285B4-939B-FC12-E19A-F30DFE493F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420624"/>
            <a:ext cx="1110081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lang="en-US" sz="27800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3913C-4E7F-A6E2-8028-C03CFD32F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5A920F-C91E-4FD9-A8A8-AC96444816EA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25984-1615-5B69-4A65-E3A7E650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0768" y="6492240"/>
            <a:ext cx="2660904" cy="3383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6A07C-51B6-897B-8C81-FBA62CFE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3112" y="6492240"/>
            <a:ext cx="457200" cy="3383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697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F91DA-BC67-4FFF-80B3-6A83720BA580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987552"/>
            <a:ext cx="10149840" cy="4846320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4400" b="0" cap="all" baseline="0">
                <a:solidFill>
                  <a:schemeClr val="accent1"/>
                </a:solidFill>
              </a:defRPr>
            </a:lvl1pPr>
            <a:lvl2pPr marL="228600" indent="0">
              <a:lnSpc>
                <a:spcPct val="110000"/>
              </a:lnSpc>
              <a:buNone/>
              <a:defRPr sz="4000" b="0" cap="all" baseline="0">
                <a:solidFill>
                  <a:schemeClr val="accent1"/>
                </a:solidFill>
              </a:defRPr>
            </a:lvl2pPr>
            <a:lvl3pPr marL="457200" indent="0">
              <a:lnSpc>
                <a:spcPct val="110000"/>
              </a:lnSpc>
              <a:buNone/>
              <a:defRPr sz="3600" b="0" cap="all" baseline="0">
                <a:solidFill>
                  <a:schemeClr val="accent1"/>
                </a:solidFill>
              </a:defRPr>
            </a:lvl3pPr>
            <a:lvl4pPr marL="685800" indent="0">
              <a:lnSpc>
                <a:spcPct val="110000"/>
              </a:lnSpc>
              <a:buNone/>
              <a:defRPr sz="3200" b="0" cap="all" baseline="0">
                <a:solidFill>
                  <a:schemeClr val="accent1"/>
                </a:solidFill>
              </a:defRPr>
            </a:lvl4pPr>
            <a:lvl5pPr marL="914400" indent="0">
              <a:lnSpc>
                <a:spcPct val="110000"/>
              </a:lnSpc>
              <a:buNone/>
              <a:defRPr sz="2800" b="0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39203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5565DD7-EB64-4BFE-B850-4043488A7CD8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630936"/>
            <a:ext cx="844905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5400" b="0" cap="none" baseline="0">
                <a:solidFill>
                  <a:schemeClr val="accent1"/>
                </a:solidFill>
              </a:defRPr>
            </a:lvl1pPr>
            <a:lvl2pPr marL="228600" indent="0">
              <a:lnSpc>
                <a:spcPct val="110000"/>
              </a:lnSpc>
              <a:buNone/>
              <a:defRPr sz="4800" b="0" cap="none" baseline="0">
                <a:solidFill>
                  <a:schemeClr val="accent1"/>
                </a:solidFill>
              </a:defRPr>
            </a:lvl2pPr>
            <a:lvl3pPr marL="457200" indent="0">
              <a:lnSpc>
                <a:spcPct val="110000"/>
              </a:lnSpc>
              <a:buNone/>
              <a:defRPr sz="4400" b="0" cap="none" baseline="0">
                <a:solidFill>
                  <a:schemeClr val="accent1"/>
                </a:solidFill>
              </a:defRPr>
            </a:lvl3pPr>
            <a:lvl4pPr marL="685800" indent="0">
              <a:lnSpc>
                <a:spcPct val="110000"/>
              </a:lnSpc>
              <a:buNone/>
              <a:defRPr sz="4000" b="0" cap="none" baseline="0">
                <a:solidFill>
                  <a:schemeClr val="accent1"/>
                </a:solidFill>
              </a:defRPr>
            </a:lvl4pPr>
            <a:lvl5pPr marL="914400" indent="0">
              <a:lnSpc>
                <a:spcPct val="110000"/>
              </a:lnSpc>
              <a:buNone/>
              <a:defRPr sz="3600" b="0" cap="none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936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0B29AE-EBEF-71CC-AE38-3B2CD14FCA19}"/>
              </a:ext>
            </a:extLst>
          </p:cNvPr>
          <p:cNvSpPr/>
          <p:nvPr/>
        </p:nvSpPr>
        <p:spPr>
          <a:xfrm rot="5400000" flipV="1">
            <a:off x="-2566724" y="2566724"/>
            <a:ext cx="6399213" cy="1265765"/>
          </a:xfrm>
          <a:custGeom>
            <a:avLst/>
            <a:gdLst>
              <a:gd name="connsiteX0" fmla="*/ 0 w 6399213"/>
              <a:gd name="connsiteY0" fmla="*/ 0 h 1265765"/>
              <a:gd name="connsiteX1" fmla="*/ 0 w 6399213"/>
              <a:gd name="connsiteY1" fmla="*/ 1265765 h 1265765"/>
              <a:gd name="connsiteX2" fmla="*/ 5982881 w 6399213"/>
              <a:gd name="connsiteY2" fmla="*/ 1265765 h 1265765"/>
              <a:gd name="connsiteX3" fmla="*/ 6399213 w 6399213"/>
              <a:gd name="connsiteY3" fmla="*/ 849433 h 1265765"/>
              <a:gd name="connsiteX4" fmla="*/ 6399213 w 6399213"/>
              <a:gd name="connsiteY4" fmla="*/ 0 h 126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9213" h="1265765">
                <a:moveTo>
                  <a:pt x="0" y="0"/>
                </a:moveTo>
                <a:lnTo>
                  <a:pt x="0" y="1265765"/>
                </a:lnTo>
                <a:lnTo>
                  <a:pt x="5982881" y="1265765"/>
                </a:lnTo>
                <a:cubicBezTo>
                  <a:pt x="6212815" y="1265765"/>
                  <a:pt x="6399213" y="1079367"/>
                  <a:pt x="6399213" y="849433"/>
                </a:cubicBezTo>
                <a:lnTo>
                  <a:pt x="6399213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2C979-2DBB-4FF5-B773-BBC906FD5969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8217" y="877824"/>
            <a:ext cx="8046720" cy="5065776"/>
          </a:xfrm>
        </p:spPr>
        <p:txBody>
          <a:bodyPr anchor="ctr">
            <a:normAutofit/>
          </a:bodyPr>
          <a:lstStyle>
            <a:lvl1pPr marL="0" indent="0">
              <a:lnSpc>
                <a:spcPct val="110000"/>
              </a:lnSpc>
              <a:buNone/>
              <a:defRPr sz="5400" b="0"/>
            </a:lvl1pPr>
            <a:lvl2pPr marL="228600" indent="0">
              <a:lnSpc>
                <a:spcPct val="110000"/>
              </a:lnSpc>
              <a:buNone/>
              <a:defRPr sz="4800" b="0"/>
            </a:lvl2pPr>
            <a:lvl3pPr marL="457200" indent="0">
              <a:lnSpc>
                <a:spcPct val="110000"/>
              </a:lnSpc>
              <a:buNone/>
              <a:defRPr sz="4400" b="0"/>
            </a:lvl3pPr>
            <a:lvl4pPr marL="685800" indent="0">
              <a:lnSpc>
                <a:spcPct val="110000"/>
              </a:lnSpc>
              <a:buNone/>
              <a:defRPr sz="4000" b="0"/>
            </a:lvl4pPr>
            <a:lvl5pPr marL="914400" indent="0">
              <a:lnSpc>
                <a:spcPct val="110000"/>
              </a:lnSpc>
              <a:buNone/>
              <a:defRPr sz="3600" b="0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477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0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D161DAC-42AF-C3D9-37A1-04B90F30DE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86160" y="0"/>
            <a:ext cx="6605841" cy="6399152"/>
          </a:xfrm>
          <a:custGeom>
            <a:avLst/>
            <a:gdLst>
              <a:gd name="connsiteX0" fmla="*/ 0 w 6605841"/>
              <a:gd name="connsiteY0" fmla="*/ 0 h 6399152"/>
              <a:gd name="connsiteX1" fmla="*/ 6605841 w 6605841"/>
              <a:gd name="connsiteY1" fmla="*/ 0 h 6399152"/>
              <a:gd name="connsiteX2" fmla="*/ 6605841 w 6605841"/>
              <a:gd name="connsiteY2" fmla="*/ 6399152 h 6399152"/>
              <a:gd name="connsiteX3" fmla="*/ 601995 w 6605841"/>
              <a:gd name="connsiteY3" fmla="*/ 6399152 h 6399152"/>
              <a:gd name="connsiteX4" fmla="*/ 0 w 6605841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841" h="6399152">
                <a:moveTo>
                  <a:pt x="0" y="0"/>
                </a:moveTo>
                <a:lnTo>
                  <a:pt x="6605841" y="0"/>
                </a:lnTo>
                <a:lnTo>
                  <a:pt x="6605841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016F69B6-6D5E-4363-B374-18E94027D1E6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15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EC059F-651D-D540-DF60-D6361D9C716B}"/>
              </a:ext>
            </a:extLst>
          </p:cNvPr>
          <p:cNvSpPr/>
          <p:nvPr/>
        </p:nvSpPr>
        <p:spPr>
          <a:xfrm flipV="1">
            <a:off x="1" y="6099048"/>
            <a:ext cx="10487111" cy="758952"/>
          </a:xfrm>
          <a:custGeom>
            <a:avLst/>
            <a:gdLst>
              <a:gd name="connsiteX0" fmla="*/ 0 w 10487111"/>
              <a:gd name="connsiteY0" fmla="*/ 758952 h 758952"/>
              <a:gd name="connsiteX1" fmla="*/ 10070779 w 10487111"/>
              <a:gd name="connsiteY1" fmla="*/ 758952 h 758952"/>
              <a:gd name="connsiteX2" fmla="*/ 10487111 w 10487111"/>
              <a:gd name="connsiteY2" fmla="*/ 342620 h 758952"/>
              <a:gd name="connsiteX3" fmla="*/ 10487111 w 10487111"/>
              <a:gd name="connsiteY3" fmla="*/ 0 h 758952"/>
              <a:gd name="connsiteX4" fmla="*/ 0 w 10487111"/>
              <a:gd name="connsiteY4" fmla="*/ 0 h 75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7111" h="758952">
                <a:moveTo>
                  <a:pt x="0" y="758952"/>
                </a:moveTo>
                <a:lnTo>
                  <a:pt x="10070779" y="758952"/>
                </a:lnTo>
                <a:cubicBezTo>
                  <a:pt x="10300713" y="758952"/>
                  <a:pt x="10487111" y="572554"/>
                  <a:pt x="10487111" y="342620"/>
                </a:cubicBezTo>
                <a:lnTo>
                  <a:pt x="1048711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84F2-69E3-42EA-A769-C3221255F524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8312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06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596767"/>
            <a:ext cx="9848088" cy="3767328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6000" b="0">
                <a:solidFill>
                  <a:schemeClr val="accent1"/>
                </a:solidFill>
              </a:defRPr>
            </a:lvl1pPr>
            <a:lvl2pPr marL="228600" indent="0">
              <a:lnSpc>
                <a:spcPct val="110000"/>
              </a:lnSpc>
              <a:buNone/>
              <a:defRPr sz="5400" b="0">
                <a:solidFill>
                  <a:schemeClr val="accent1"/>
                </a:solidFill>
              </a:defRPr>
            </a:lvl2pPr>
            <a:lvl3pPr marL="457200" indent="0">
              <a:lnSpc>
                <a:spcPct val="110000"/>
              </a:lnSpc>
              <a:buNone/>
              <a:defRPr sz="4800" b="0">
                <a:solidFill>
                  <a:schemeClr val="accent1"/>
                </a:solidFill>
              </a:defRPr>
            </a:lvl3pPr>
            <a:lvl4pPr marL="685800" indent="0">
              <a:lnSpc>
                <a:spcPct val="110000"/>
              </a:lnSpc>
              <a:buNone/>
              <a:defRPr sz="4400" b="0">
                <a:solidFill>
                  <a:schemeClr val="accent1"/>
                </a:solidFill>
              </a:defRPr>
            </a:lvl4pPr>
            <a:lvl5pPr marL="914400" indent="0">
              <a:lnSpc>
                <a:spcPct val="110000"/>
              </a:lnSpc>
              <a:buNone/>
              <a:defRPr sz="40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92529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7014-5970-11E5-11F0-6B90228368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8488" y="5376672"/>
            <a:ext cx="9079992" cy="466344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200"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0CCE4-9136-9EA6-8630-92DA75F3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21600-2F49-4BDF-9F00-79A81477383F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6F519-3A11-8ACC-F11B-0C5B8388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77173-46BB-8B19-DE87-86D46A98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F4BD9-B936-0E90-F933-A03D5E18556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527048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5810350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AF1DAFD-6C43-776A-EDEF-047653131661}"/>
              </a:ext>
            </a:extLst>
          </p:cNvPr>
          <p:cNvSpPr/>
          <p:nvPr/>
        </p:nvSpPr>
        <p:spPr>
          <a:xfrm flipV="1">
            <a:off x="0" y="823828"/>
            <a:ext cx="11385608" cy="6034172"/>
          </a:xfrm>
          <a:custGeom>
            <a:avLst/>
            <a:gdLst>
              <a:gd name="connsiteX0" fmla="*/ 0 w 11385608"/>
              <a:gd name="connsiteY0" fmla="*/ 6034172 h 6034172"/>
              <a:gd name="connsiteX1" fmla="*/ 10969276 w 11385608"/>
              <a:gd name="connsiteY1" fmla="*/ 6034172 h 6034172"/>
              <a:gd name="connsiteX2" fmla="*/ 11385608 w 11385608"/>
              <a:gd name="connsiteY2" fmla="*/ 5617840 h 6034172"/>
              <a:gd name="connsiteX3" fmla="*/ 11385608 w 11385608"/>
              <a:gd name="connsiteY3" fmla="*/ 0 h 6034172"/>
              <a:gd name="connsiteX4" fmla="*/ 0 w 11385608"/>
              <a:gd name="connsiteY4" fmla="*/ 0 h 603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608" h="6034172">
                <a:moveTo>
                  <a:pt x="0" y="6034172"/>
                </a:moveTo>
                <a:lnTo>
                  <a:pt x="10969276" y="6034172"/>
                </a:lnTo>
                <a:cubicBezTo>
                  <a:pt x="11199210" y="6034172"/>
                  <a:pt x="11385608" y="5847774"/>
                  <a:pt x="11385608" y="5617840"/>
                </a:cubicBezTo>
                <a:lnTo>
                  <a:pt x="113856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B7014-5970-11E5-11F0-6B90228368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" y="5148072"/>
            <a:ext cx="8366760" cy="118872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0CCE4-9136-9EA6-8630-92DA75F3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3558-A89A-4F39-900D-C4A4FDA1B2E7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6F519-3A11-8ACC-F11B-0C5B8388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8512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77173-46BB-8B19-DE87-86D46A98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8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F4BD9-B936-0E90-F933-A03D5E18556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783080"/>
            <a:ext cx="8503920" cy="3209544"/>
          </a:xfrm>
        </p:spPr>
        <p:txBody>
          <a:bodyPr anchor="t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7513777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25BDAC2-53C5-6F8B-7446-54D1152EB91B}"/>
              </a:ext>
            </a:extLst>
          </p:cNvPr>
          <p:cNvSpPr/>
          <p:nvPr/>
        </p:nvSpPr>
        <p:spPr>
          <a:xfrm>
            <a:off x="0" y="0"/>
            <a:ext cx="11385608" cy="5084064"/>
          </a:xfrm>
          <a:custGeom>
            <a:avLst/>
            <a:gdLst>
              <a:gd name="connsiteX0" fmla="*/ 0 w 11385608"/>
              <a:gd name="connsiteY0" fmla="*/ 0 h 5084064"/>
              <a:gd name="connsiteX1" fmla="*/ 11385608 w 11385608"/>
              <a:gd name="connsiteY1" fmla="*/ 0 h 5084064"/>
              <a:gd name="connsiteX2" fmla="*/ 11385608 w 11385608"/>
              <a:gd name="connsiteY2" fmla="*/ 4562110 h 5084064"/>
              <a:gd name="connsiteX3" fmla="*/ 10863655 w 11385608"/>
              <a:gd name="connsiteY3" fmla="*/ 5084064 h 5084064"/>
              <a:gd name="connsiteX4" fmla="*/ 0 w 11385608"/>
              <a:gd name="connsiteY4" fmla="*/ 5084064 h 508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608" h="5084064">
                <a:moveTo>
                  <a:pt x="0" y="0"/>
                </a:moveTo>
                <a:lnTo>
                  <a:pt x="11385608" y="0"/>
                </a:lnTo>
                <a:lnTo>
                  <a:pt x="11385608" y="4562110"/>
                </a:lnTo>
                <a:cubicBezTo>
                  <a:pt x="11385608" y="4850377"/>
                  <a:pt x="11151922" y="5084064"/>
                  <a:pt x="10863655" y="5084064"/>
                </a:cubicBezTo>
                <a:lnTo>
                  <a:pt x="0" y="5084064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B7014-5970-11E5-11F0-6B90228368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" y="5449824"/>
            <a:ext cx="9546336" cy="905256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0CCE4-9136-9EA6-8630-92DA75F3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2020B-CB60-4281-A570-6300974B7A2E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6F519-3A11-8ACC-F11B-0C5B8388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8512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77173-46BB-8B19-DE87-86D46A98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8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F4BD9-B936-0E90-F933-A03D5E18556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530352"/>
            <a:ext cx="9683496" cy="3950208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buNone/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6214708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7014-5970-11E5-11F0-6B90228368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4965192"/>
            <a:ext cx="8339328" cy="128930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0"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EF4BD9-B936-0E90-F933-A03D5E18556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033272"/>
            <a:ext cx="8467344" cy="3931920"/>
          </a:xfrm>
        </p:spPr>
        <p:txBody>
          <a:bodyPr anchor="b">
            <a:norm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buNone/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554EA42-18F1-82AE-02C3-B2B2A57AD7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5215D8-97AA-4B85-B7A0-A02F39368DA3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8AE5996-C1E5-AFF0-1C20-EFDC871179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8ACF18-7D60-FEE3-1B8D-6E5F51611A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03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8C515B-8D5A-0268-9044-7B2013C87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767" y="2020825"/>
            <a:ext cx="5212208" cy="42847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C7061A-8ED7-8B72-BD2B-2DF67F8C7A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622" y="2020822"/>
            <a:ext cx="5212208" cy="428472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CE14-1FF6-4074-BE8F-BABA3B0759C8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252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11279F-0D05-3637-19CD-29468F4DD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1134"/>
            <a:ext cx="5211762" cy="43431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B170DE-636A-B1A9-2EAB-C426DBFB3E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71389-0C57-4856-A530-D0CC79ABF97F}" type="datetime1">
              <a:rPr lang="en-US" smtClean="0"/>
              <a:t>11/9/2025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336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3EFD-DF71-4A7D-9C47-1BBDB138B295}" type="datetime1">
              <a:rPr lang="en-US" smtClean="0"/>
              <a:t>11/9/2025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20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E319-9B1C-4A02-A60F-55C05B841F00}" type="datetime1">
              <a:rPr lang="en-US" smtClean="0"/>
              <a:t>11/9/2025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289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F397E-666B-470F-A253-6BE6BC97EEBE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1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4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E06FED-92D3-C4D6-28D7-600D842F7A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733150" cy="5135804"/>
          </a:xfrm>
          <a:custGeom>
            <a:avLst/>
            <a:gdLst>
              <a:gd name="connsiteX0" fmla="*/ 0 w 11733150"/>
              <a:gd name="connsiteY0" fmla="*/ 0 h 5135804"/>
              <a:gd name="connsiteX1" fmla="*/ 11733150 w 11733150"/>
              <a:gd name="connsiteY1" fmla="*/ 0 h 5135804"/>
              <a:gd name="connsiteX2" fmla="*/ 11733150 w 11733150"/>
              <a:gd name="connsiteY2" fmla="*/ 4533808 h 5135804"/>
              <a:gd name="connsiteX3" fmla="*/ 11131154 w 11733150"/>
              <a:gd name="connsiteY3" fmla="*/ 5135804 h 5135804"/>
              <a:gd name="connsiteX4" fmla="*/ 0 w 11733150"/>
              <a:gd name="connsiteY4" fmla="*/ 5135804 h 513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5135804">
                <a:moveTo>
                  <a:pt x="0" y="0"/>
                </a:moveTo>
                <a:lnTo>
                  <a:pt x="11733150" y="0"/>
                </a:lnTo>
                <a:lnTo>
                  <a:pt x="11733150" y="4533808"/>
                </a:lnTo>
                <a:cubicBezTo>
                  <a:pt x="11733150" y="4866281"/>
                  <a:pt x="11463627" y="5135804"/>
                  <a:pt x="11131154" y="5135804"/>
                </a:cubicBezTo>
                <a:lnTo>
                  <a:pt x="0" y="5135804"/>
                </a:lnTo>
                <a:close/>
              </a:path>
            </a:pathLst>
          </a:cu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4DEE5A9B-1189-4B03-AA34-8ABCB3EDCE59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3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A23F0E6-EDAF-3A7F-5EC8-F911E9AE48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02843" y="0"/>
            <a:ext cx="7689157" cy="6399152"/>
          </a:xfrm>
          <a:custGeom>
            <a:avLst/>
            <a:gdLst>
              <a:gd name="connsiteX0" fmla="*/ 0 w 7689157"/>
              <a:gd name="connsiteY0" fmla="*/ 0 h 6399152"/>
              <a:gd name="connsiteX1" fmla="*/ 7689157 w 7689157"/>
              <a:gd name="connsiteY1" fmla="*/ 0 h 6399152"/>
              <a:gd name="connsiteX2" fmla="*/ 7689157 w 7689157"/>
              <a:gd name="connsiteY2" fmla="*/ 6399152 h 6399152"/>
              <a:gd name="connsiteX3" fmla="*/ 578440 w 7689157"/>
              <a:gd name="connsiteY3" fmla="*/ 6399152 h 6399152"/>
              <a:gd name="connsiteX4" fmla="*/ 0 w 7689157"/>
              <a:gd name="connsiteY4" fmla="*/ 582071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2">
                <a:moveTo>
                  <a:pt x="0" y="0"/>
                </a:moveTo>
                <a:lnTo>
                  <a:pt x="7689157" y="0"/>
                </a:lnTo>
                <a:lnTo>
                  <a:pt x="7689157" y="6399152"/>
                </a:lnTo>
                <a:lnTo>
                  <a:pt x="578440" y="6399152"/>
                </a:lnTo>
                <a:cubicBezTo>
                  <a:pt x="258976" y="6399152"/>
                  <a:pt x="0" y="6140176"/>
                  <a:pt x="0" y="5820712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249CC-ABEB-43E4-956A-E3EA25785381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138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E689B-95F7-4D9F-8FA3-5EAD5F062125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53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8430768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EC20F-E1D8-4943-B054-6F2B6C10D630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39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93776"/>
            <a:ext cx="8028432" cy="43251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0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65776"/>
            <a:ext cx="5431536" cy="118872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D32A50-3A67-42D0-AFC3-9798A621A2DF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6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5111496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5698FC-C9DA-44B4-AC6C-01EEA7EAAA4C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86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5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170516"/>
            <a:ext cx="4800600" cy="108398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ECA0D2-D30D-4484-8941-E31C1541BC59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65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8961120" cy="4654296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A793B8-7270-4493-83ED-C07D34603133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50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492240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F7F99000-8DC5-4FAA-962C-D38BB4F2BF7D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97112" y="6492240"/>
            <a:ext cx="266090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9456" y="6492240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64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2" r:id="rId2"/>
    <p:sldLayoutId id="2147483804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781" r:id="rId32"/>
    <p:sldLayoutId id="2147483782" r:id="rId33"/>
    <p:sldLayoutId id="2147483783" r:id="rId34"/>
    <p:sldLayoutId id="2147483784" r:id="rId35"/>
    <p:sldLayoutId id="2147483785" r:id="rId36"/>
    <p:sldLayoutId id="2147483786" r:id="rId37"/>
    <p:sldLayoutId id="2147483787" r:id="rId38"/>
    <p:sldLayoutId id="2147483788" r:id="rId39"/>
    <p:sldLayoutId id="2147483789" r:id="rId40"/>
    <p:sldLayoutId id="2147483790" r:id="rId41"/>
    <p:sldLayoutId id="2147483791" r:id="rId42"/>
    <p:sldLayoutId id="2147483792" r:id="rId43"/>
    <p:sldLayoutId id="2147483793" r:id="rId44"/>
    <p:sldLayoutId id="2147483794" r:id="rId45"/>
    <p:sldLayoutId id="2147483795" r:id="rId46"/>
    <p:sldLayoutId id="2147483796" r:id="rId47"/>
    <p:sldLayoutId id="2147483797" r:id="rId48"/>
    <p:sldLayoutId id="2147483798" r:id="rId49"/>
    <p:sldLayoutId id="2147483799" r:id="rId50"/>
    <p:sldLayoutId id="2147483800" r:id="rId51"/>
    <p:sldLayoutId id="2147483801" r:id="rId5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ehpublic.3ggert.d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8EE40CD-EAA4-2A39-16C7-C8D2EBE4D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786" y="4515573"/>
            <a:ext cx="3541336" cy="1559178"/>
          </a:xfrm>
        </p:spPr>
        <p:txBody>
          <a:bodyPr anchor="b">
            <a:noAutofit/>
          </a:bodyPr>
          <a:lstStyle/>
          <a:p>
            <a:pPr algn="r"/>
            <a:r>
              <a:rPr lang="de-DE" sz="3200" b="1" dirty="0">
                <a:latin typeface="Baskerville Old Face" panose="02020602080505020303" pitchFamily="18" charset="0"/>
              </a:rPr>
              <a:t>Die automatische Wildtiererkennung mit „Waidblick“</a:t>
            </a:r>
          </a:p>
        </p:txBody>
      </p:sp>
      <p:pic>
        <p:nvPicPr>
          <p:cNvPr id="6" name="Bildplatzhalter 5" descr="Ein Bild, das Säugetier, draußen, Baum, Gras enthält.&#10;&#10;KI-generierte Inhalte können fehlerhaft sein.">
            <a:extLst>
              <a:ext uri="{FF2B5EF4-FFF2-40B4-BE49-F238E27FC236}">
                <a16:creationId xmlns:a16="http://schemas.microsoft.com/office/drawing/2014/main" id="{66B2C627-E5BD-7A9D-E0E6-C5283F2B1E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6" r="5656"/>
          <a:stretch>
            <a:fillRect/>
          </a:stretch>
        </p:blipFill>
        <p:spPr/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9D87346-CEDC-DE0C-9B4D-6BC9EF835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0285" y="687028"/>
            <a:ext cx="3154837" cy="318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820F8-974C-452A-5970-72A6AEF28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5BE0031-97C1-501E-05CD-FA589699E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56" y="224763"/>
            <a:ext cx="1752022" cy="177118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0F2CF58-46FD-D258-D616-452743BD1A21}"/>
              </a:ext>
            </a:extLst>
          </p:cNvPr>
          <p:cNvSpPr txBox="1"/>
          <p:nvPr/>
        </p:nvSpPr>
        <p:spPr>
          <a:xfrm>
            <a:off x="2605547" y="428178"/>
            <a:ext cx="9322297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600" dirty="0">
                <a:latin typeface="Baskerville Old Face" panose="02020602080505020303" pitchFamily="18" charset="0"/>
              </a:rPr>
              <a:t>Wer ist in meinem Revier unterwegs?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3600" dirty="0">
              <a:latin typeface="Baskerville Old Face" panose="020206020805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600" dirty="0">
                <a:latin typeface="Baskerville Old Face" panose="02020602080505020303" pitchFamily="18" charset="0"/>
              </a:rPr>
              <a:t>Wie kann ich die Aufnahmen meiner Wildtierkameras smart auswerten?</a:t>
            </a:r>
          </a:p>
          <a:p>
            <a:endParaRPr lang="de-DE" sz="3600" dirty="0">
              <a:latin typeface="Baskerville Old Face" panose="020206020805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600" dirty="0">
                <a:latin typeface="Baskerville Old Face" panose="02020602080505020303" pitchFamily="18" charset="0"/>
              </a:rPr>
              <a:t>Wo bekomme ich Unterstützung bei der Einordnung nach Ort, Zeit und Tierart?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3600" dirty="0">
              <a:latin typeface="Baskerville Old Face" panose="020206020805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600" dirty="0">
                <a:latin typeface="Baskerville Old Face" panose="02020602080505020303" pitchFamily="18" charset="0"/>
              </a:rPr>
              <a:t>Welche Antworten gibt es bereits jetzt, obwohl ich die Frage noch nicht kenne?...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latin typeface="Baskerville Old Face" panose="020206020805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52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7DA7-1CCF-8945-DBBF-822F878C3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B532A31-53FF-15B4-6118-031A58A0D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56" y="224763"/>
            <a:ext cx="1752022" cy="1771185"/>
          </a:xfrm>
          <a:prstGeom prst="rect">
            <a:avLst/>
          </a:prstGeom>
        </p:spPr>
      </p:pic>
      <p:sp>
        <p:nvSpPr>
          <p:cNvPr id="6" name="Untertitel 2">
            <a:extLst>
              <a:ext uri="{FF2B5EF4-FFF2-40B4-BE49-F238E27FC236}">
                <a16:creationId xmlns:a16="http://schemas.microsoft.com/office/drawing/2014/main" id="{0F2F35B2-5781-7BC3-2A05-5F15F5EC8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6774" y="4928528"/>
            <a:ext cx="5471703" cy="1855729"/>
          </a:xfrm>
        </p:spPr>
        <p:txBody>
          <a:bodyPr anchor="b">
            <a:normAutofit/>
          </a:bodyPr>
          <a:lstStyle/>
          <a:p>
            <a:pPr algn="r"/>
            <a:r>
              <a:rPr lang="de-DE" b="1" dirty="0">
                <a:latin typeface="Baskerville Old Face" panose="02020602080505020303" pitchFamily="18" charset="0"/>
              </a:rPr>
              <a:t>„Das Reh springt hoch, das Reh springt weit,</a:t>
            </a:r>
            <a:br>
              <a:rPr lang="de-DE" b="1" dirty="0">
                <a:latin typeface="Baskerville Old Face" panose="02020602080505020303" pitchFamily="18" charset="0"/>
              </a:rPr>
            </a:br>
            <a:r>
              <a:rPr lang="de-DE" b="1" dirty="0">
                <a:latin typeface="Baskerville Old Face" panose="02020602080505020303" pitchFamily="18" charset="0"/>
              </a:rPr>
              <a:t>warum auch nicht, es hat ja Zeit!“</a:t>
            </a:r>
            <a:br>
              <a:rPr lang="de-DE" b="1" dirty="0">
                <a:latin typeface="Baskerville Old Face" panose="02020602080505020303" pitchFamily="18" charset="0"/>
              </a:rPr>
            </a:br>
            <a:r>
              <a:rPr lang="de-DE" sz="1100" b="1" dirty="0">
                <a:latin typeface="Baskerville Old Face" panose="02020602080505020303" pitchFamily="18" charset="0"/>
              </a:rPr>
              <a:t>- Heinz Erhardt -</a:t>
            </a:r>
            <a:endParaRPr lang="de-DE" b="1" dirty="0">
              <a:latin typeface="Baskerville Old Face" panose="02020602080505020303" pitchFamily="18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F57A9E-7A51-2074-309A-F6C864565E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457"/>
          <a:stretch>
            <a:fillRect/>
          </a:stretch>
        </p:blipFill>
        <p:spPr>
          <a:xfrm rot="21230001">
            <a:off x="817679" y="2309016"/>
            <a:ext cx="2810621" cy="418536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992E58-BF20-F22D-1409-D8F4C12955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88"/>
          <a:stretch>
            <a:fillRect/>
          </a:stretch>
        </p:blipFill>
        <p:spPr>
          <a:xfrm rot="274227">
            <a:off x="3164438" y="917068"/>
            <a:ext cx="2974350" cy="441314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C143C00-8AF8-5097-AFAD-DC49607D996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939"/>
          <a:stretch>
            <a:fillRect/>
          </a:stretch>
        </p:blipFill>
        <p:spPr>
          <a:xfrm rot="509160">
            <a:off x="8643270" y="863915"/>
            <a:ext cx="3036825" cy="443632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5CA416B-CE5F-11BF-189A-03B6350A5E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8939"/>
          <a:stretch>
            <a:fillRect/>
          </a:stretch>
        </p:blipFill>
        <p:spPr>
          <a:xfrm rot="21242442">
            <a:off x="5901484" y="806292"/>
            <a:ext cx="3069449" cy="454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55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ABCF1-A91E-0454-B274-6A17E4406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A1751A3E-A683-5098-9154-2554FACD054D}"/>
              </a:ext>
            </a:extLst>
          </p:cNvPr>
          <p:cNvSpPr txBox="1"/>
          <p:nvPr/>
        </p:nvSpPr>
        <p:spPr>
          <a:xfrm>
            <a:off x="2605547" y="428178"/>
            <a:ext cx="932229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800" dirty="0">
                <a:latin typeface="Baskerville Old Face" panose="02020602080505020303" pitchFamily="18" charset="0"/>
              </a:rPr>
              <a:t>live </a:t>
            </a:r>
            <a:r>
              <a:rPr lang="de-DE" sz="13800" dirty="0" err="1">
                <a:latin typeface="Baskerville Old Face" panose="02020602080505020303" pitchFamily="18" charset="0"/>
              </a:rPr>
              <a:t>demo</a:t>
            </a:r>
            <a:endParaRPr lang="de-DE" sz="13800" dirty="0">
              <a:latin typeface="Baskerville Old Face" panose="02020602080505020303" pitchFamily="18" charset="0"/>
            </a:endParaRPr>
          </a:p>
          <a:p>
            <a:r>
              <a:rPr lang="de-DE" sz="3600" dirty="0">
                <a:latin typeface="Baskerville Old Face" panose="02020602080505020303" pitchFamily="18" charset="0"/>
              </a:rPr>
              <a:t>	</a:t>
            </a:r>
          </a:p>
          <a:p>
            <a:endParaRPr lang="de-DE" sz="2400" dirty="0">
              <a:latin typeface="Baskerville Old Face" panose="020206020805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latin typeface="Baskerville Old Face" panose="02020602080505020303" pitchFamily="18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81D096-F6BB-0F5A-D9FC-039EC6B55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56" y="224763"/>
            <a:ext cx="1752022" cy="1771185"/>
          </a:xfrm>
          <a:prstGeom prst="rect">
            <a:avLst/>
          </a:prstGeom>
        </p:spPr>
      </p:pic>
      <p:sp>
        <p:nvSpPr>
          <p:cNvPr id="4" name="Rechteck: abgerundete Ecken 3">
            <a:hlinkClick r:id="rId4"/>
            <a:extLst>
              <a:ext uri="{FF2B5EF4-FFF2-40B4-BE49-F238E27FC236}">
                <a16:creationId xmlns:a16="http://schemas.microsoft.com/office/drawing/2014/main" id="{CD866E7C-ADE5-CD98-1536-BB7CEBB97254}"/>
              </a:ext>
            </a:extLst>
          </p:cNvPr>
          <p:cNvSpPr/>
          <p:nvPr/>
        </p:nvSpPr>
        <p:spPr>
          <a:xfrm>
            <a:off x="5378901" y="2802194"/>
            <a:ext cx="3775587" cy="84557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1"/>
                </a:solidFill>
              </a:rPr>
              <a:t>klick mich</a:t>
            </a:r>
          </a:p>
        </p:txBody>
      </p:sp>
    </p:spTree>
    <p:extLst>
      <p:ext uri="{BB962C8B-B14F-4D97-AF65-F5344CB8AC3E}">
        <p14:creationId xmlns:p14="http://schemas.microsoft.com/office/powerpoint/2010/main" val="1015733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956B3-1FA1-3DCA-AD79-BCCA46D0D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EF6A9030-1EBF-DDC0-F889-D2E0D9BBF96E}"/>
              </a:ext>
            </a:extLst>
          </p:cNvPr>
          <p:cNvSpPr txBox="1"/>
          <p:nvPr/>
        </p:nvSpPr>
        <p:spPr>
          <a:xfrm>
            <a:off x="2605547" y="428178"/>
            <a:ext cx="932229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800" dirty="0">
                <a:latin typeface="Baskerville Old Face" panose="02020602080505020303" pitchFamily="18" charset="0"/>
              </a:rPr>
              <a:t>live </a:t>
            </a:r>
            <a:r>
              <a:rPr lang="de-DE" sz="13800" dirty="0" err="1">
                <a:latin typeface="Baskerville Old Face" panose="02020602080505020303" pitchFamily="18" charset="0"/>
              </a:rPr>
              <a:t>demo</a:t>
            </a:r>
            <a:endParaRPr lang="de-DE" sz="13800" dirty="0">
              <a:latin typeface="Baskerville Old Face" panose="02020602080505020303" pitchFamily="18" charset="0"/>
            </a:endParaRPr>
          </a:p>
          <a:p>
            <a:r>
              <a:rPr lang="de-DE" sz="3600" dirty="0">
                <a:latin typeface="Baskerville Old Face" panose="02020602080505020303" pitchFamily="18" charset="0"/>
              </a:rPr>
              <a:t>	</a:t>
            </a:r>
          </a:p>
          <a:p>
            <a:endParaRPr lang="de-DE" sz="2400" dirty="0">
              <a:latin typeface="Baskerville Old Face" panose="020206020805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latin typeface="Baskerville Old Face" panose="02020602080505020303" pitchFamily="18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B0EDB7-D696-6DA3-EA26-5EC56370B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56" y="224763"/>
            <a:ext cx="1752022" cy="1771185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7F8ABF96-34F1-1BA8-2554-3C062286EE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295832" cy="229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Muster, Grafiken, Pixel, Design enthält.&#10;&#10;KI-generierte Inhalte können fehlerhaft sein.">
            <a:extLst>
              <a:ext uri="{FF2B5EF4-FFF2-40B4-BE49-F238E27FC236}">
                <a16:creationId xmlns:a16="http://schemas.microsoft.com/office/drawing/2014/main" id="{FE95E387-BF16-0A55-CC1B-B8016FAE0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9" y="2256028"/>
            <a:ext cx="4173794" cy="41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16391"/>
      </p:ext>
    </p:extLst>
  </p:cSld>
  <p:clrMapOvr>
    <a:masterClrMapping/>
  </p:clrMapOvr>
</p:sld>
</file>

<file path=ppt/theme/theme1.xml><?xml version="1.0" encoding="utf-8"?>
<a:theme xmlns:a="http://schemas.openxmlformats.org/drawingml/2006/main" name="Oasis">
  <a:themeElements>
    <a:clrScheme name="Oasis">
      <a:dk1>
        <a:srgbClr val="131313"/>
      </a:dk1>
      <a:lt1>
        <a:sysClr val="window" lastClr="FFFFFF"/>
      </a:lt1>
      <a:dk2>
        <a:srgbClr val="2D2A27"/>
      </a:dk2>
      <a:lt2>
        <a:srgbClr val="F0EBE6"/>
      </a:lt2>
      <a:accent1>
        <a:srgbClr val="9F7667"/>
      </a:accent1>
      <a:accent2>
        <a:srgbClr val="BE8856"/>
      </a:accent2>
      <a:accent3>
        <a:srgbClr val="BD9075"/>
      </a:accent3>
      <a:accent4>
        <a:srgbClr val="939081"/>
      </a:accent4>
      <a:accent5>
        <a:srgbClr val="A16D4C"/>
      </a:accent5>
      <a:accent6>
        <a:srgbClr val="8C8662"/>
      </a:accent6>
      <a:hlink>
        <a:srgbClr val="A57361"/>
      </a:hlink>
      <a:folHlink>
        <a:srgbClr val="8C8662"/>
      </a:folHlink>
    </a:clrScheme>
    <a:fontScheme name="Oasis Font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asis" id="{F87D57D1-6595-40EA-BD1E-F0C34D0EF910}" vid="{ECA7DBCD-4BC8-40F2-8EF4-7A6D942FA1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</Words>
  <Application>Microsoft Office PowerPoint</Application>
  <PresentationFormat>Breitbild</PresentationFormat>
  <Paragraphs>14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Baskerville Old Face</vt:lpstr>
      <vt:lpstr>Neue Haas Grotesk Text Pro</vt:lpstr>
      <vt:lpstr>Oasis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Markus Teubner</dc:creator>
  <cp:lastModifiedBy>Markus Teubner</cp:lastModifiedBy>
  <cp:revision>10</cp:revision>
  <dcterms:created xsi:type="dcterms:W3CDTF">2025-11-08T11:12:38Z</dcterms:created>
  <dcterms:modified xsi:type="dcterms:W3CDTF">2025-11-09T10:15:44Z</dcterms:modified>
</cp:coreProperties>
</file>